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2C59-F3E9-704A-82D6-575A656F28CC}" type="datetimeFigureOut">
              <a:rPr lang="en-US" smtClean="0"/>
              <a:pPr/>
              <a:t>4/2/14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0F1EBA4-76F1-0C47-8DA3-616D0C13DD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2C59-F3E9-704A-82D6-575A656F28CC}" type="datetimeFigureOut">
              <a:rPr lang="en-US" smtClean="0"/>
              <a:pPr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EBA4-76F1-0C47-8DA3-616D0C13D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0F1EBA4-76F1-0C47-8DA3-616D0C13DD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2C59-F3E9-704A-82D6-575A656F28CC}" type="datetimeFigureOut">
              <a:rPr lang="en-US" smtClean="0"/>
              <a:pPr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2C59-F3E9-704A-82D6-575A656F28CC}" type="datetimeFigureOut">
              <a:rPr lang="en-US" smtClean="0"/>
              <a:pPr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0F1EBA4-76F1-0C47-8DA3-616D0C13DD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2C59-F3E9-704A-82D6-575A656F28CC}" type="datetimeFigureOut">
              <a:rPr lang="en-US" smtClean="0"/>
              <a:pPr/>
              <a:t>4/2/14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0F1EBA4-76F1-0C47-8DA3-616D0C13DD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DC32C59-F3E9-704A-82D6-575A656F28CC}" type="datetimeFigureOut">
              <a:rPr lang="en-US" smtClean="0"/>
              <a:pPr/>
              <a:t>4/2/14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EBA4-76F1-0C47-8DA3-616D0C13DD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2C59-F3E9-704A-82D6-575A656F28CC}" type="datetimeFigureOut">
              <a:rPr lang="en-US" smtClean="0"/>
              <a:pPr/>
              <a:t>4/2/14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0F1EBA4-76F1-0C47-8DA3-616D0C13DD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2C59-F3E9-704A-82D6-575A656F28CC}" type="datetimeFigureOut">
              <a:rPr lang="en-US" smtClean="0"/>
              <a:pPr/>
              <a:t>4/2/14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0F1EBA4-76F1-0C47-8DA3-616D0C13D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2C59-F3E9-704A-82D6-575A656F28CC}" type="datetimeFigureOut">
              <a:rPr lang="en-US" smtClean="0"/>
              <a:pPr/>
              <a:t>4/2/14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F1EBA4-76F1-0C47-8DA3-616D0C13D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0F1EBA4-76F1-0C47-8DA3-616D0C13DD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2C59-F3E9-704A-82D6-575A656F28CC}" type="datetimeFigureOut">
              <a:rPr lang="en-US" smtClean="0"/>
              <a:pPr/>
              <a:t>4/2/14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0F1EBA4-76F1-0C47-8DA3-616D0C13DD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DC32C59-F3E9-704A-82D6-575A656F28CC}" type="datetimeFigureOut">
              <a:rPr lang="en-US" smtClean="0"/>
              <a:pPr/>
              <a:t>4/2/14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DC32C59-F3E9-704A-82D6-575A656F28CC}" type="datetimeFigureOut">
              <a:rPr lang="en-US" smtClean="0"/>
              <a:pPr/>
              <a:t>4/2/14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0F1EBA4-76F1-0C47-8DA3-616D0C13DD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Science writing for everyone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 Exactly Rocket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  <a:p>
            <a:r>
              <a:rPr lang="en-US" dirty="0" smtClean="0"/>
              <a:t>Significance</a:t>
            </a:r>
            <a:endParaRPr lang="en-US" dirty="0" smtClean="0"/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Methods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Discussion</a:t>
            </a:r>
          </a:p>
          <a:p>
            <a:r>
              <a:rPr lang="en-US" dirty="0" smtClean="0"/>
              <a:t>Works Cited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Genre Analysis – Professional Science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i="1" dirty="0" smtClean="0"/>
              <a:t>Who </a:t>
            </a:r>
            <a:r>
              <a:rPr lang="en-US" i="1" dirty="0" smtClean="0"/>
              <a:t>uses this genre?</a:t>
            </a:r>
          </a:p>
          <a:p>
            <a:pPr lvl="1"/>
            <a:r>
              <a:rPr lang="en-US" i="1" dirty="0" smtClean="0"/>
              <a:t>What is it about?</a:t>
            </a:r>
          </a:p>
          <a:p>
            <a:pPr lvl="1"/>
            <a:r>
              <a:rPr lang="en-US" i="1" dirty="0" smtClean="0"/>
              <a:t>When is it used? </a:t>
            </a:r>
          </a:p>
          <a:p>
            <a:pPr lvl="1"/>
            <a:r>
              <a:rPr lang="en-US" i="1" dirty="0" smtClean="0"/>
              <a:t>Why is it used?</a:t>
            </a:r>
          </a:p>
          <a:p>
            <a:pPr lvl="1"/>
            <a:r>
              <a:rPr lang="en-US" i="1" dirty="0" smtClean="0"/>
              <a:t>What is the typical content of this genre?</a:t>
            </a:r>
          </a:p>
          <a:p>
            <a:pPr lvl="1"/>
            <a:r>
              <a:rPr lang="en-US" i="1" dirty="0" smtClean="0"/>
              <a:t>What are its formal features? </a:t>
            </a:r>
          </a:p>
          <a:p>
            <a:pPr lvl="1"/>
            <a:r>
              <a:rPr lang="en-US" i="1" dirty="0" smtClean="0"/>
              <a:t>How is it organized?</a:t>
            </a:r>
          </a:p>
          <a:p>
            <a:pPr lvl="1"/>
            <a:r>
              <a:rPr lang="en-US" i="1" dirty="0" smtClean="0"/>
              <a:t>What kinds of peculiar language or syntax is typical in this genre? </a:t>
            </a:r>
          </a:p>
          <a:p>
            <a:pPr lvl="1"/>
            <a:r>
              <a:rPr lang="en-US" i="1" dirty="0" smtClean="0"/>
              <a:t>What particular rhetorical appeals does it use? </a:t>
            </a:r>
          </a:p>
          <a:p>
            <a:pPr lvl="1"/>
            <a:endParaRPr lang="en-US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Genre Analysis – Popular Science Blogs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Using the list of rhetorical features, begin brainstorming for your genre analysis feeder: </a:t>
            </a:r>
          </a:p>
          <a:p>
            <a:pPr lvl="1"/>
            <a:r>
              <a:rPr lang="en-US" dirty="0" smtClean="0"/>
              <a:t>Identify Content </a:t>
            </a:r>
          </a:p>
          <a:p>
            <a:pPr lvl="2"/>
            <a:r>
              <a:rPr lang="en-US" dirty="0" smtClean="0"/>
              <a:t>W</a:t>
            </a:r>
            <a:r>
              <a:rPr lang="en-US" smtClean="0"/>
              <a:t>hat </a:t>
            </a:r>
            <a:r>
              <a:rPr lang="en-US" dirty="0" smtClean="0"/>
              <a:t>are these science blogs blogging about? </a:t>
            </a:r>
          </a:p>
          <a:p>
            <a:pPr lvl="2"/>
            <a:r>
              <a:rPr lang="en-US" dirty="0" smtClean="0"/>
              <a:t>What is their intent or purpose?</a:t>
            </a:r>
          </a:p>
          <a:p>
            <a:pPr lvl="1"/>
            <a:r>
              <a:rPr lang="en-US" dirty="0" smtClean="0"/>
              <a:t>Identify the rhetorical appeals to the audience</a:t>
            </a:r>
          </a:p>
          <a:p>
            <a:pPr lvl="2"/>
            <a:r>
              <a:rPr lang="en-US" dirty="0" smtClean="0"/>
              <a:t>Ethos is appealing to an audiences belief in the personal qualities of the writer (because they are experts, or they consulted experts, etc.)</a:t>
            </a:r>
          </a:p>
          <a:p>
            <a:pPr lvl="2"/>
            <a:r>
              <a:rPr lang="en-US" dirty="0" smtClean="0"/>
              <a:t>Logos is appealing to an audience’s rational mind</a:t>
            </a:r>
          </a:p>
          <a:p>
            <a:pPr lvl="2"/>
            <a:r>
              <a:rPr lang="en-US" dirty="0" smtClean="0"/>
              <a:t>Pathos is appealing to an audiences emotions (pity, compassion, anger, sympathy)</a:t>
            </a:r>
          </a:p>
          <a:p>
            <a:pPr lvl="1"/>
            <a:r>
              <a:rPr lang="en-US" dirty="0" smtClean="0"/>
              <a:t>Identify the structure used</a:t>
            </a:r>
          </a:p>
          <a:p>
            <a:pPr lvl="2"/>
            <a:r>
              <a:rPr lang="en-US" dirty="0" smtClean="0"/>
              <a:t>What are the various parts?</a:t>
            </a:r>
          </a:p>
          <a:p>
            <a:pPr lvl="2"/>
            <a:r>
              <a:rPr lang="en-US" dirty="0" smtClean="0"/>
              <a:t>How are they organized? </a:t>
            </a:r>
          </a:p>
          <a:p>
            <a:pPr lvl="1"/>
            <a:r>
              <a:rPr lang="en-US" dirty="0" smtClean="0"/>
              <a:t>Identify the format</a:t>
            </a:r>
          </a:p>
          <a:p>
            <a:pPr lvl="2"/>
            <a:r>
              <a:rPr lang="en-US" dirty="0" smtClean="0"/>
              <a:t>What is the layout? </a:t>
            </a:r>
          </a:p>
          <a:p>
            <a:pPr lvl="2"/>
            <a:r>
              <a:rPr lang="en-US" dirty="0" smtClean="0"/>
              <a:t>What is the typical length? </a:t>
            </a:r>
          </a:p>
          <a:p>
            <a:pPr lvl="1"/>
            <a:r>
              <a:rPr lang="en-US" dirty="0" smtClean="0"/>
              <a:t>Identify the choice of sentence style and words</a:t>
            </a:r>
          </a:p>
          <a:p>
            <a:pPr lvl="2"/>
            <a:r>
              <a:rPr lang="en-US" dirty="0" smtClean="0"/>
              <a:t>How would you describe the writer’s voice?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83</TotalTime>
  <Words>227</Words>
  <Application>Microsoft Macintosh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Not Exactly Rocket Science</vt:lpstr>
      <vt:lpstr>Scientific Research</vt:lpstr>
      <vt:lpstr>Genre Analysis – Professional Science Writing</vt:lpstr>
      <vt:lpstr>Genre Analysis – Popular Science Blogs</vt:lpstr>
    </vt:vector>
  </TitlesOfParts>
  <Company>UNC-Chapel Hill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 Exactly Rocket Science</dc:title>
  <dc:creator>Kurt Blythe</dc:creator>
  <cp:lastModifiedBy>Sarah Blythe</cp:lastModifiedBy>
  <cp:revision>9</cp:revision>
  <dcterms:created xsi:type="dcterms:W3CDTF">2014-04-02T17:37:13Z</dcterms:created>
  <dcterms:modified xsi:type="dcterms:W3CDTF">2014-04-02T17:56:38Z</dcterms:modified>
</cp:coreProperties>
</file>